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706" r:id="rId3"/>
    <p:sldId id="704" r:id="rId4"/>
    <p:sldId id="495" r:id="rId5"/>
    <p:sldId id="603" r:id="rId6"/>
    <p:sldId id="605" r:id="rId7"/>
    <p:sldId id="606" r:id="rId8"/>
    <p:sldId id="737" r:id="rId9"/>
    <p:sldId id="608" r:id="rId10"/>
    <p:sldId id="607" r:id="rId11"/>
    <p:sldId id="735" r:id="rId12"/>
    <p:sldId id="736" r:id="rId13"/>
    <p:sldId id="692" r:id="rId14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BFF"/>
    <a:srgbClr val="43C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91349B-6EAA-4543-A6E9-AF8F590C9BB8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35257-5E9B-43D0-8980-523145287D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48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275D-FECF-450E-85FA-4AEE95B28A92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F279-D97F-42F8-8993-23E76B2E709C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2295D-BDA1-438B-A6F6-D696C9534A97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6E59-3DD9-4604-8EFA-A69217E83C84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25367-7161-4C7B-BDDE-912EF39900DA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D7FCD-44E6-469C-97CE-17C8A453DE1E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C305-BE97-4821-8860-EC56C99F4340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B0BC-C545-43A9-B4C3-26188B64CB09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F59E-7749-4E5C-B2B0-AFBDDBFACBDC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812BA-CCC8-4011-8CE6-ECFC13819915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1240A-8F9D-4C5B-9D35-A3BC3BE25604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2141218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315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59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439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17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0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21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78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28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824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55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50FA9-176D-4371-A21B-39C628CE2E4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4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861" y="132266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68313" y="143947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20: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745258" y="2542665"/>
            <a:ext cx="9183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children plan and set targets?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187" y="136525"/>
            <a:ext cx="8455625" cy="819810"/>
          </a:xfrm>
          <a:noFill/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20: How do children plan and set targets?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5230790"/>
              </p:ext>
            </p:extLst>
          </p:nvPr>
        </p:nvGraphicFramePr>
        <p:xfrm>
          <a:off x="1162693" y="1283815"/>
          <a:ext cx="9866612" cy="3743262"/>
        </p:xfrm>
        <a:graphic>
          <a:graphicData uri="http://schemas.openxmlformats.org/drawingml/2006/table">
            <a:tbl>
              <a:tblPr firstRow="1" firstCol="1" bandRow="1"/>
              <a:tblGrid>
                <a:gridCol w="9866612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importance of planning and setting targets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in what ways we can support children to plan and set targets for their learning and personal improvement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939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8FF237-2366-4F2C-85C2-BC4C2388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2ACE43-9607-47CA-AA4F-B21CDEC76631}"/>
              </a:ext>
            </a:extLst>
          </p:cNvPr>
          <p:cNvSpPr/>
          <p:nvPr/>
        </p:nvSpPr>
        <p:spPr>
          <a:xfrm>
            <a:off x="1420237" y="964868"/>
            <a:ext cx="9351523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2000" b="1" dirty="0">
              <a:latin typeface="Arial Narrow" panose="020B0606020202030204" pitchFamily="34" charset="0"/>
            </a:endParaRPr>
          </a:p>
          <a:p>
            <a:endParaRPr lang="en-GB" sz="20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is action planning and what are the steps required for it to be successful?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did you feel when you have achieved a goal e.g. a new job, organising a football game or planning a birthday party/event?</a:t>
            </a:r>
          </a:p>
          <a:p>
            <a:endParaRPr lang="en-GB" sz="36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A8BDE8-4B80-4F96-BBDB-1E6E6F07A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509315"/>
              </p:ext>
            </p:extLst>
          </p:nvPr>
        </p:nvGraphicFramePr>
        <p:xfrm>
          <a:off x="497134" y="136525"/>
          <a:ext cx="1119773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97730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819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AF7EC4-1498-4242-AF70-93BC4DA79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8D24E3-B932-4427-8B83-2E6C4DBCA5D2}"/>
              </a:ext>
            </a:extLst>
          </p:cNvPr>
          <p:cNvSpPr/>
          <p:nvPr/>
        </p:nvSpPr>
        <p:spPr>
          <a:xfrm>
            <a:off x="989901" y="2025635"/>
            <a:ext cx="10041622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 Narrow" panose="020B0606020202030204" pitchFamily="34" charset="0"/>
              </a:rPr>
              <a:t>The four steps to target setting: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1. Goals - what they want to  achieve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2. Steps to success - what they need to do to get there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3. Timescales 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4. Evaluate -  how will they know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68D750-5DED-47DA-AB94-D2698ED88AE4}"/>
              </a:ext>
            </a:extLst>
          </p:cNvPr>
          <p:cNvSpPr txBox="1"/>
          <p:nvPr/>
        </p:nvSpPr>
        <p:spPr>
          <a:xfrm>
            <a:off x="865241" y="161340"/>
            <a:ext cx="10461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Why is it important for children to think about and understand </a:t>
            </a:r>
          </a:p>
          <a:p>
            <a:r>
              <a:rPr lang="en-GB" sz="3200" b="1" dirty="0">
                <a:latin typeface="Arial Narrow" panose="020B0606020202030204" pitchFamily="34" charset="0"/>
              </a:rPr>
              <a:t>the importance of planning and setting targets for their learning </a:t>
            </a:r>
          </a:p>
          <a:p>
            <a:r>
              <a:rPr lang="en-GB" sz="3200" b="1" dirty="0">
                <a:latin typeface="Arial Narrow" panose="020B0606020202030204" pitchFamily="34" charset="0"/>
              </a:rPr>
              <a:t>And personal development?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682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3540C9-1906-4F1F-89CB-9C365837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BA67BC-BC52-4424-A1E1-65B4C40B1BA4}"/>
              </a:ext>
            </a:extLst>
          </p:cNvPr>
          <p:cNvSpPr/>
          <p:nvPr/>
        </p:nvSpPr>
        <p:spPr>
          <a:xfrm>
            <a:off x="1256835" y="1120676"/>
            <a:ext cx="9678330" cy="49859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1. Planning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2. Preparation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3. Prevents 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4. Poor 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5. Performance </a:t>
            </a:r>
          </a:p>
          <a:p>
            <a:endParaRPr lang="en-GB" sz="14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Applying these can support children to be successful in their planning and build their confidence.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US" sz="1000" i="1" dirty="0">
                <a:latin typeface="Arial Narrow" panose="020B0606020202030204" pitchFamily="34" charset="0"/>
              </a:rPr>
              <a:t>Henry Mintzberg's 5 Ps of Strategy</a:t>
            </a:r>
            <a:endParaRPr lang="en-GB" sz="1000" i="1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D4B74A-F7C7-4A1B-AFCD-5C09F34740B6}"/>
              </a:ext>
            </a:extLst>
          </p:cNvPr>
          <p:cNvSpPr txBox="1"/>
          <p:nvPr/>
        </p:nvSpPr>
        <p:spPr>
          <a:xfrm>
            <a:off x="4365109" y="136525"/>
            <a:ext cx="346178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Five P’s Theory: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835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3540C9-1906-4F1F-89CB-9C365837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BA67BC-BC52-4424-A1E1-65B4C40B1BA4}"/>
              </a:ext>
            </a:extLst>
          </p:cNvPr>
          <p:cNvSpPr/>
          <p:nvPr/>
        </p:nvSpPr>
        <p:spPr>
          <a:xfrm>
            <a:off x="1451042" y="1557821"/>
            <a:ext cx="9289915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200" b="1" dirty="0">
              <a:latin typeface="Arial Narrow" panose="020B0606020202030204" pitchFamily="34" charset="0"/>
            </a:endParaRP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Action Plan</a:t>
            </a:r>
          </a:p>
          <a:p>
            <a:pPr algn="ctr"/>
            <a:endParaRPr lang="en-GB" sz="3200" b="1" dirty="0">
              <a:latin typeface="Arial Narrow" panose="020B0606020202030204" pitchFamily="34" charset="0"/>
            </a:endParaRPr>
          </a:p>
          <a:p>
            <a:endParaRPr lang="en-GB" sz="3200" b="1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25DC17-FBAA-4632-A956-4291EEA14362}"/>
              </a:ext>
            </a:extLst>
          </p:cNvPr>
          <p:cNvSpPr txBox="1"/>
          <p:nvPr/>
        </p:nvSpPr>
        <p:spPr>
          <a:xfrm>
            <a:off x="5395326" y="143442"/>
            <a:ext cx="1401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Activity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85957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15A73C-95A1-47E3-A9DF-3B79F72BC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031B2A-3303-4560-8093-25BD0AD9F211}"/>
              </a:ext>
            </a:extLst>
          </p:cNvPr>
          <p:cNvSpPr/>
          <p:nvPr/>
        </p:nvSpPr>
        <p:spPr>
          <a:xfrm>
            <a:off x="1065401" y="1256711"/>
            <a:ext cx="10167457" cy="45161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including why it is important for children to: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 want we mean by action planning, setting targets and planning for improvement  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79415B-93D2-4FAC-BDDD-DA220871C781}"/>
              </a:ext>
            </a:extLst>
          </p:cNvPr>
          <p:cNvSpPr txBox="1"/>
          <p:nvPr/>
        </p:nvSpPr>
        <p:spPr>
          <a:xfrm>
            <a:off x="4003117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603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E1BDBC-F639-4D42-930C-0EFDB423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6701F4-9273-4C6A-B5D8-F6E5CA402144}"/>
              </a:ext>
            </a:extLst>
          </p:cNvPr>
          <p:cNvSpPr/>
          <p:nvPr/>
        </p:nvSpPr>
        <p:spPr>
          <a:xfrm>
            <a:off x="1239238" y="1091267"/>
            <a:ext cx="9713522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4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Before you introduce the activity introduce and discuss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Five P’s Theory with them: </a:t>
            </a:r>
          </a:p>
          <a:p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Planning, preparation, prevents poor performance </a:t>
            </a:r>
          </a:p>
          <a:p>
            <a:pPr>
              <a:spcBef>
                <a:spcPts val="2400"/>
              </a:spcBef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Applying these steps can help them to be successful in their planning and confidence building.</a:t>
            </a:r>
          </a:p>
          <a:p>
            <a: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47C52-DE41-482F-B809-9BD5E51F766D}"/>
              </a:ext>
            </a:extLst>
          </p:cNvPr>
          <p:cNvSpPr txBox="1"/>
          <p:nvPr/>
        </p:nvSpPr>
        <p:spPr>
          <a:xfrm>
            <a:off x="4049605" y="70831"/>
            <a:ext cx="409278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47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15A73C-95A1-47E3-A9DF-3B79F72BC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031B2A-3303-4560-8093-25BD0AD9F211}"/>
              </a:ext>
            </a:extLst>
          </p:cNvPr>
          <p:cNvSpPr/>
          <p:nvPr/>
        </p:nvSpPr>
        <p:spPr>
          <a:xfrm>
            <a:off x="1409350" y="1429289"/>
            <a:ext cx="9459687" cy="42259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I want to achieve?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must I do to achieve my goal?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long will it take me to get there?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 can help me?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will I know if I have achieved my goal/target?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CA420A-D051-47E7-B92A-7E3006BE9A46}"/>
              </a:ext>
            </a:extLst>
          </p:cNvPr>
          <p:cNvSpPr txBox="1"/>
          <p:nvPr/>
        </p:nvSpPr>
        <p:spPr>
          <a:xfrm>
            <a:off x="1340244" y="293799"/>
            <a:ext cx="97449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ask your child to identify a target/goal.</a:t>
            </a: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35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6003634" y="1646729"/>
            <a:ext cx="3498954" cy="148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93010-8166-45BF-8126-F08479128E35}"/>
              </a:ext>
            </a:extLst>
          </p:cNvPr>
          <p:cNvSpPr/>
          <p:nvPr/>
        </p:nvSpPr>
        <p:spPr>
          <a:xfrm>
            <a:off x="1305126" y="1410504"/>
            <a:ext cx="9581745" cy="32316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Support your children to complete their </a:t>
            </a:r>
          </a:p>
          <a:p>
            <a:pPr algn="ctr"/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 Plans 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</a:t>
            </a:r>
            <a:r>
              <a:rPr lang="en-GB" sz="2800" dirty="0">
                <a:latin typeface="Arial Narrow" panose="020B0606020202030204" pitchFamily="34" charset="0"/>
              </a:rPr>
              <a:t>designing their own 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graphically illustrated timeline or mind map</a:t>
            </a: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5E8FB2-3A7E-4C71-BCB5-846F8F0EA052}"/>
              </a:ext>
            </a:extLst>
          </p:cNvPr>
          <p:cNvSpPr txBox="1"/>
          <p:nvPr/>
        </p:nvSpPr>
        <p:spPr>
          <a:xfrm>
            <a:off x="4938471" y="161788"/>
            <a:ext cx="231505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 Plans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878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305127" y="2372749"/>
            <a:ext cx="9581745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20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440</Words>
  <Application>Microsoft Office PowerPoint</Application>
  <PresentationFormat>Widescreen</PresentationFormat>
  <Paragraphs>84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Frutiger LT 55 Roman</vt:lpstr>
      <vt:lpstr>Office Theme</vt:lpstr>
      <vt:lpstr>2_Office Theme</vt:lpstr>
      <vt:lpstr>PowerPoint Presentation</vt:lpstr>
      <vt:lpstr>          </vt:lpstr>
      <vt:lpstr>Session 20: How do children plan and set targets?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39</cp:revision>
  <cp:lastPrinted>2019-04-02T08:02:55Z</cp:lastPrinted>
  <dcterms:created xsi:type="dcterms:W3CDTF">2019-03-26T12:31:19Z</dcterms:created>
  <dcterms:modified xsi:type="dcterms:W3CDTF">2022-01-09T17:29:48Z</dcterms:modified>
</cp:coreProperties>
</file>