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705" r:id="rId3"/>
    <p:sldId id="704" r:id="rId4"/>
    <p:sldId id="469" r:id="rId5"/>
    <p:sldId id="428" r:id="rId6"/>
    <p:sldId id="429" r:id="rId7"/>
    <p:sldId id="723" r:id="rId8"/>
    <p:sldId id="430" r:id="rId9"/>
    <p:sldId id="431" r:id="rId10"/>
    <p:sldId id="724" r:id="rId11"/>
    <p:sldId id="725" r:id="rId12"/>
    <p:sldId id="682" r:id="rId13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58CF4-F9BA-4453-840A-CA1E6DF30225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D4436-4785-4131-87AF-8CC8D1FC88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912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69F05-8408-49BA-A445-11316AA09155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35322-06CF-4FD0-87F2-0B74D2C7AC72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B1DC-BC3A-4765-B3F2-B2ADA028D318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D0122-3FE3-42FC-A349-61AC17972D5E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CA11C-191D-477C-9AC4-51C5588F3957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8377D-5508-4808-B07E-D6E35783671C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CF87E-87ED-4EC6-9C04-5F21D00339B9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8552D-79D5-4BD5-A092-33B050347675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EC001-6D99-467A-AEF1-6A6D762DD25D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C8251-4878-42F9-AA7D-D910F4D73E7F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BAEBA-5A04-4633-9C5D-A22A179A5472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797824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542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07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501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77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913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62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546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09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23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9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C637C-EAF6-44E2-AFD4-1D03C7DF6D29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8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7" y="137255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06590" y="211949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10: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2840787" y="2351780"/>
            <a:ext cx="65104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children explore the similarities in people and what makes us different?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903" y="151678"/>
            <a:ext cx="9608191" cy="138747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10: How do children explore the similarities in </a:t>
            </a:r>
            <a:b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and what makes us different?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911027"/>
              </p:ext>
            </p:extLst>
          </p:nvPr>
        </p:nvGraphicFramePr>
        <p:xfrm>
          <a:off x="1291903" y="1539153"/>
          <a:ext cx="9608191" cy="4571365"/>
        </p:xfrm>
        <a:graphic>
          <a:graphicData uri="http://schemas.openxmlformats.org/drawingml/2006/table">
            <a:tbl>
              <a:tblPr firstRow="1" firstCol="1" bandRow="1"/>
              <a:tblGrid>
                <a:gridCol w="9608191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4567079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similarities in people and what makes us different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Recognise how our perceptions can influence our opinions of people who are different from us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Recognise why it is important children identify the positive aspects of themselves and to accept people who are different from them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38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AF3E48-33C2-49D0-AC93-261DB555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7A332D-B123-43B1-8EC5-BF6CF5C668A0}"/>
              </a:ext>
            </a:extLst>
          </p:cNvPr>
          <p:cNvSpPr/>
          <p:nvPr/>
        </p:nvSpPr>
        <p:spPr>
          <a:xfrm>
            <a:off x="1283865" y="1079959"/>
            <a:ext cx="9624270" cy="46980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Reflect the meanings of same and different : </a:t>
            </a: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everyone the same or different? 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we all be the same? 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is it good that we have differences? 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positive and negative aspects of being different 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what ways would you want to be the same? e.g. everyone wants to have friends – everyone wants to be included etc.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F5AD234-8021-40AB-B647-F3FAEC74B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680622"/>
              </p:ext>
            </p:extLst>
          </p:nvPr>
        </p:nvGraphicFramePr>
        <p:xfrm>
          <a:off x="492499" y="190932"/>
          <a:ext cx="1120700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002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0639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221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A4B0FA-79F6-4D50-9AA5-7407971B4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5A8517-C486-4E9E-BC80-B73010616D38}"/>
              </a:ext>
            </a:extLst>
          </p:cNvPr>
          <p:cNvSpPr/>
          <p:nvPr/>
        </p:nvSpPr>
        <p:spPr>
          <a:xfrm>
            <a:off x="1588651" y="1505483"/>
            <a:ext cx="9185868" cy="33604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 the term ‘perception’ and how perceptions of situations and people can often be incorrect.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E48E1-66FF-417C-A9AF-38E97847CC70}"/>
              </a:ext>
            </a:extLst>
          </p:cNvPr>
          <p:cNvSpPr txBox="1"/>
          <p:nvPr/>
        </p:nvSpPr>
        <p:spPr>
          <a:xfrm>
            <a:off x="1446154" y="196995"/>
            <a:ext cx="94708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have in common and what makes us unique 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077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A4B0FA-79F6-4D50-9AA5-7407971B4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5A8517-C486-4E9E-BC80-B73010616D38}"/>
              </a:ext>
            </a:extLst>
          </p:cNvPr>
          <p:cNvSpPr/>
          <p:nvPr/>
        </p:nvSpPr>
        <p:spPr>
          <a:xfrm>
            <a:off x="1355791" y="1237643"/>
            <a:ext cx="9480416" cy="4846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i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</a:t>
            </a:r>
            <a:r>
              <a:rPr lang="en-GB" sz="2800" b="1" i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Looks can be deceiving’ – ‘Don’t judge a book by its cover’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b="1" i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it is important to: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 what we mean by perceptions and being different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aware of people’s perceptions affect their view of what is different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37943-11AF-4A24-B1D6-6116EDE6F74E}"/>
              </a:ext>
            </a:extLst>
          </p:cNvPr>
          <p:cNvSpPr txBox="1"/>
          <p:nvPr/>
        </p:nvSpPr>
        <p:spPr>
          <a:xfrm>
            <a:off x="5301550" y="103297"/>
            <a:ext cx="15888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126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821B26-69B1-4E36-8C83-2954058E9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F6211F-5B62-4CBB-B75A-31D47CFB85B6}"/>
              </a:ext>
            </a:extLst>
          </p:cNvPr>
          <p:cNvSpPr/>
          <p:nvPr/>
        </p:nvSpPr>
        <p:spPr>
          <a:xfrm>
            <a:off x="1429928" y="1641360"/>
            <a:ext cx="9332144" cy="49335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example: people with a disability, different cultures, beliefs, transgender etc.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it matter if people are different?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people be treated in a different way because they appear to be different?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C19D9-3BBF-43E0-983E-4516BEC119BB}"/>
              </a:ext>
            </a:extLst>
          </p:cNvPr>
          <p:cNvSpPr txBox="1"/>
          <p:nvPr/>
        </p:nvSpPr>
        <p:spPr>
          <a:xfrm>
            <a:off x="1665941" y="287143"/>
            <a:ext cx="886011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our perceptions affect the way we behave towards </a:t>
            </a:r>
          </a:p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people?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284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B813CD-61AA-4F31-A413-07021010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BAA73-6626-4084-A994-9F89964278B2}"/>
              </a:ext>
            </a:extLst>
          </p:cNvPr>
          <p:cNvSpPr/>
          <p:nvPr/>
        </p:nvSpPr>
        <p:spPr>
          <a:xfrm>
            <a:off x="880844" y="1241153"/>
            <a:ext cx="10628851" cy="43760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and why it is important for children to: </a:t>
            </a: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what is the same and what is different about themselves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example: physical appearance, skills, qualities, things they like don’t like, talents, interests, values, beliefs and opinions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C0DDC-221E-4F71-83FE-0C9231BAA8A9}"/>
              </a:ext>
            </a:extLst>
          </p:cNvPr>
          <p:cNvSpPr txBox="1"/>
          <p:nvPr/>
        </p:nvSpPr>
        <p:spPr>
          <a:xfrm>
            <a:off x="4038600" y="173546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577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B813CD-61AA-4F31-A413-07021010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BAA73-6626-4084-A994-9F89964278B2}"/>
              </a:ext>
            </a:extLst>
          </p:cNvPr>
          <p:cNvSpPr/>
          <p:nvPr/>
        </p:nvSpPr>
        <p:spPr>
          <a:xfrm>
            <a:off x="1375348" y="1185970"/>
            <a:ext cx="9441302" cy="41176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positive and negative things of being different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there things that make us all the same e.g. everyone wants to have friends – everyone wants to be included etc?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what ways would you want to be/not be different?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986B1D-F942-41F6-A721-954BDEFA83D1}"/>
              </a:ext>
            </a:extLst>
          </p:cNvPr>
          <p:cNvSpPr txBox="1"/>
          <p:nvPr/>
        </p:nvSpPr>
        <p:spPr>
          <a:xfrm>
            <a:off x="4096093" y="136525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56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B813CD-61AA-4F31-A413-07021010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6BAA73-6626-4084-A994-9F89964278B2}"/>
              </a:ext>
            </a:extLst>
          </p:cNvPr>
          <p:cNvSpPr/>
          <p:nvPr/>
        </p:nvSpPr>
        <p:spPr>
          <a:xfrm>
            <a:off x="1482657" y="1465097"/>
            <a:ext cx="9362872" cy="43354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their children have in common with others as well as something unique </a:t>
            </a:r>
            <a:r>
              <a:rPr lang="en-GB" sz="280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them?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solidFill>
                  <a:srgbClr val="000000"/>
                </a:solidFill>
                <a:latin typeface="Arial Narrow" panose="020B0606020202030204" pitchFamily="34" charset="0"/>
              </a:rPr>
              <a:t>Should people be treated in a different way because they appear to be</a:t>
            </a:r>
            <a:r>
              <a:rPr lang="en-GB" sz="2800" dirty="0"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 Narrow" panose="020B0606020202030204" pitchFamily="34" charset="0"/>
              </a:rPr>
              <a:t>different?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CDA97-1705-47C5-8ACD-98ABA9C142C2}"/>
              </a:ext>
            </a:extLst>
          </p:cNvPr>
          <p:cNvSpPr txBox="1"/>
          <p:nvPr/>
        </p:nvSpPr>
        <p:spPr>
          <a:xfrm>
            <a:off x="4096093" y="232323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6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947153" y="2372749"/>
            <a:ext cx="8297693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63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491</Words>
  <Application>Microsoft Office PowerPoint</Application>
  <PresentationFormat>Widescreen</PresentationFormat>
  <Paragraphs>75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</vt:lpstr>
      <vt:lpstr>Session 10: How do children explore the similarities in  people and what makes us different?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29</cp:revision>
  <cp:lastPrinted>2019-04-01T14:42:14Z</cp:lastPrinted>
  <dcterms:created xsi:type="dcterms:W3CDTF">2019-03-26T12:31:19Z</dcterms:created>
  <dcterms:modified xsi:type="dcterms:W3CDTF">2022-01-09T16:44:39Z</dcterms:modified>
</cp:coreProperties>
</file>